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9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22CD-A714-4977-86A0-E9A9FD2E437A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867E-6573-48B5-B68D-E38EFC8E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8EF6-DBC2-47D1-98B5-C665CB338884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4F74-70A1-4187-B4E2-4228F65BD7BA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260-58A3-4C30-9246-072350DF3378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132B-BB2B-470F-A2E5-FC5F4D8BB8DE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8EF-7F3F-4132-A661-F3A605793CE8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8CF4-E42C-4213-BACC-39C9417DD1CA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FA4A-05EE-426B-BAF5-36A4C9A1D423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6BC-884A-45ED-B81B-3258D1B4D6AB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98D1-4EE8-43E0-9C79-CDB43C27C2E5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E43B-4F66-4451-B989-E2B59A1882B5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5507-B3A6-40B5-8DC6-E6AC8CF022C1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8E1797-D2A0-4235-8482-DEAD966FD4C5}" type="datetime1">
              <a:rPr lang="en-US" smtClean="0"/>
              <a:pPr/>
              <a:t>7/9/2021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8707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fo'ofo|ky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osclkbV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dSls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vksiu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djuh</a:t>
            </a:r>
            <a:r>
              <a:rPr lang="en-US" sz="3600" b="1" dirty="0" smtClean="0">
                <a:latin typeface="Kruti Dev 010" pitchFamily="2" charset="0"/>
              </a:rPr>
              <a:t> gSA 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295400"/>
            <a:ext cx="48559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http://www.uprtou.ac.in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vFkok</a:t>
            </a:r>
            <a:r>
              <a:rPr lang="en-US" sz="3600" b="1" dirty="0" smtClean="0">
                <a:latin typeface="Kruti Dev 01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xwxy</a:t>
            </a:r>
            <a:r>
              <a:rPr lang="en-US" sz="4000" b="1" dirty="0" smtClean="0">
                <a:latin typeface="Kruti Dev 010" pitchFamily="2" charset="0"/>
              </a:rPr>
              <a:t> [</a:t>
            </a:r>
            <a:r>
              <a:rPr lang="en-US" sz="4000" b="1" dirty="0" err="1" smtClean="0">
                <a:latin typeface="Kruti Dev 010" pitchFamily="2" charset="0"/>
              </a:rPr>
              <a:t>kksy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ml ij </a:t>
            </a:r>
            <a:r>
              <a:rPr lang="en-US" sz="4000" b="1" dirty="0"/>
              <a:t>UPRTOU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fy</a:t>
            </a:r>
            <a:r>
              <a:rPr lang="en-US" sz="4000" b="1" dirty="0" smtClean="0">
                <a:latin typeface="Kruti Dev 010" pitchFamily="2" charset="0"/>
              </a:rPr>
              <a:t>[k </a:t>
            </a:r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lpZ</a:t>
            </a:r>
            <a:r>
              <a:rPr lang="en-US" sz="4000" b="1" dirty="0" smtClean="0">
                <a:latin typeface="Kruti Dev 010" pitchFamily="2" charset="0"/>
              </a:rPr>
              <a:t> </a:t>
            </a:r>
          </a:p>
          <a:p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ldrs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gSaA</a:t>
            </a:r>
            <a:r>
              <a:rPr lang="en-US" sz="4000" b="1" dirty="0" smtClean="0">
                <a:latin typeface="Kruti Dev 010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215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3074" name="Picture 2" descr="C:\Users\123\Desktop\admissi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258"/>
            <a:ext cx="9144000" cy="51821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admission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915001"/>
            <a:ext cx="8896350" cy="3942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609600"/>
            <a:ext cx="883920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Kruti Dev 010" pitchFamily="2" charset="0"/>
              </a:rPr>
              <a:t>;g </a:t>
            </a:r>
            <a:r>
              <a:rPr lang="en-US" sz="2400" b="1" dirty="0" err="1" smtClean="0">
                <a:latin typeface="Kruti Dev 010" pitchFamily="2" charset="0"/>
              </a:rPr>
              <a:t>v‚Qykbu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ek</a:t>
            </a:r>
            <a:r>
              <a:rPr lang="en-US" sz="2400" b="1" dirty="0" smtClean="0">
                <a:latin typeface="Kruti Dev 010" pitchFamily="2" charset="0"/>
              </a:rPr>
              <a:t>/;e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ftles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viuk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pkyku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fçaV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djok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lEcaf</a:t>
            </a:r>
            <a:r>
              <a:rPr lang="en-US" sz="2400" b="1" dirty="0" smtClean="0">
                <a:latin typeface="Kruti Dev 010" pitchFamily="2" charset="0"/>
              </a:rPr>
              <a:t>/</a:t>
            </a:r>
            <a:r>
              <a:rPr lang="en-US" sz="2400" b="1" dirty="0" err="1" smtClean="0">
                <a:latin typeface="Kruti Dev 010" pitchFamily="2" charset="0"/>
              </a:rPr>
              <a:t>kr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cSad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ftles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,d </a:t>
            </a:r>
            <a:r>
              <a:rPr lang="en-US" sz="2400" b="1" dirty="0" err="1" smtClean="0">
                <a:latin typeface="+mj-lt"/>
              </a:rPr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cSad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ikl</a:t>
            </a:r>
            <a:r>
              <a:rPr lang="en-US" sz="2400" b="1" dirty="0" smtClean="0">
                <a:latin typeface="Kruti Dev 010" pitchFamily="2" charset="0"/>
              </a:rPr>
              <a:t> j[k </a:t>
            </a:r>
            <a:r>
              <a:rPr lang="en-US" sz="2400" b="1" dirty="0" err="1" smtClean="0">
                <a:latin typeface="Kruti Dev 010" pitchFamily="2" charset="0"/>
              </a:rPr>
              <a:t>ysrk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ns </a:t>
            </a:r>
            <a:r>
              <a:rPr lang="en-US" sz="2400" b="1" dirty="0" err="1" smtClean="0">
                <a:latin typeface="Kruti Dev 010" pitchFamily="2" charset="0"/>
              </a:rPr>
              <a:t>nsrk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] ml </a:t>
            </a:r>
            <a:r>
              <a:rPr lang="en-US" sz="2400" b="1" dirty="0" err="1" smtClean="0">
                <a:latin typeface="Kruti Dev 010" pitchFamily="2" charset="0"/>
              </a:rPr>
              <a:t>nks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,d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ikl</a:t>
            </a:r>
            <a:r>
              <a:rPr lang="en-US" sz="2400" b="1" dirty="0" smtClean="0">
                <a:latin typeface="Kruti Dev 010" pitchFamily="2" charset="0"/>
              </a:rPr>
              <a:t> j[</a:t>
            </a:r>
            <a:r>
              <a:rPr lang="en-US" sz="2400" b="1" dirty="0" err="1" smtClean="0">
                <a:latin typeface="Kruti Dev 010" pitchFamily="2" charset="0"/>
              </a:rPr>
              <a:t>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nwljh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;</a:t>
            </a:r>
            <a:r>
              <a:rPr lang="en-US" sz="2400" b="1" dirty="0" err="1" smtClean="0">
                <a:latin typeface="Kruti Dev 010" pitchFamily="2" charset="0"/>
              </a:rPr>
              <a:t>wfuoflZVh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dh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v‚Qykbu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24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48 ?</a:t>
            </a:r>
            <a:r>
              <a:rPr lang="en-US" sz="2400" b="1" dirty="0" err="1" smtClean="0">
                <a:latin typeface="Kruti Dev 010" pitchFamily="2" charset="0"/>
              </a:rPr>
              <a:t>kaVs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 err="1" smtClean="0">
                <a:latin typeface="Kruti Dev 010" pitchFamily="2" charset="0"/>
              </a:rPr>
              <a:t>dk;kZy;h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fnuksa</a:t>
            </a:r>
            <a:r>
              <a:rPr lang="en-US" sz="2400" b="1" dirty="0" smtClean="0">
                <a:latin typeface="+mj-lt"/>
              </a:rPr>
              <a:t>)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viMsV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yx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5122" name="Picture 2" descr="C:\Users\123\Desktop\admission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629150"/>
          </a:xfrm>
          <a:prstGeom prst="rect">
            <a:avLst/>
          </a:prstGeom>
          <a:noFill/>
        </p:spPr>
      </p:pic>
      <p:pic>
        <p:nvPicPr>
          <p:cNvPr id="5123" name="Picture 3" descr="C:\Users\123\Desktop\admission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90825"/>
            <a:ext cx="9220200" cy="4219575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4038600" y="6324600"/>
            <a:ext cx="4800600" cy="609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Online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gksrh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admissio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09600"/>
            <a:ext cx="8782050" cy="50292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3429000" y="2895600"/>
            <a:ext cx="4648200" cy="1371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Online Payment 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ldrh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blesa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Update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dqN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lsd.M~l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feuV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yxrs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0" y="5715000"/>
            <a:ext cx="88069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usV</a:t>
            </a:r>
            <a:r>
              <a:rPr lang="en-US" sz="2000" b="1" dirty="0" smtClean="0">
                <a:latin typeface="Kruti Dev 010" pitchFamily="2" charset="0"/>
              </a:rPr>
              <a:t> /</a:t>
            </a:r>
            <a:r>
              <a:rPr lang="en-US" sz="2000" b="1" dirty="0" err="1" smtClean="0">
                <a:latin typeface="Kruti Dev 010" pitchFamily="2" charset="0"/>
              </a:rPr>
              <a:t>khek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gksus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dkj.k</a:t>
            </a:r>
            <a:r>
              <a:rPr lang="en-US" sz="2000" b="1" dirty="0" smtClean="0">
                <a:latin typeface="Kruti Dev 010" pitchFamily="2" charset="0"/>
              </a:rPr>
              <a:t> ;k </a:t>
            </a:r>
            <a:r>
              <a:rPr lang="en-US" sz="2000" b="1" dirty="0" err="1" smtClean="0">
                <a:latin typeface="Kruti Dev 010" pitchFamily="2" charset="0"/>
              </a:rPr>
              <a:t>fdlh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vU</a:t>
            </a:r>
            <a:r>
              <a:rPr lang="en-US" sz="2000" b="1" dirty="0" smtClean="0">
                <a:latin typeface="Kruti Dev 010" pitchFamily="2" charset="0"/>
              </a:rPr>
              <a:t>; </a:t>
            </a:r>
            <a:r>
              <a:rPr lang="en-US" sz="2000" b="1" dirty="0" err="1" smtClean="0">
                <a:latin typeface="Kruti Dev 010" pitchFamily="2" charset="0"/>
              </a:rPr>
              <a:t>dkj.k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ls</a:t>
            </a:r>
            <a:r>
              <a:rPr lang="en-US" sz="2000" b="1" dirty="0" smtClean="0">
                <a:latin typeface="Kruti Dev 010" pitchFamily="2" charset="0"/>
              </a:rPr>
              <a:t> ;fn ;</a:t>
            </a:r>
            <a:r>
              <a:rPr lang="en-US" sz="2000" b="1" dirty="0" err="1" smtClean="0">
                <a:latin typeface="Kruti Dev 010" pitchFamily="2" charset="0"/>
              </a:rPr>
              <a:t>gka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isesaV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ugha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gksfr</a:t>
            </a:r>
            <a:r>
              <a:rPr lang="en-US" sz="2000" b="1" dirty="0" smtClean="0">
                <a:latin typeface="Kruti Dev 010" pitchFamily="2" charset="0"/>
              </a:rPr>
              <a:t> ;k </a:t>
            </a:r>
            <a:r>
              <a:rPr lang="en-US" sz="2000" b="1" dirty="0" err="1" smtClean="0">
                <a:latin typeface="Kruti Dev 010" pitchFamily="2" charset="0"/>
              </a:rPr>
              <a:t>dksbZ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rdfudh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xM+cM+h</a:t>
            </a:r>
            <a:r>
              <a:rPr lang="en-US" sz="2000" b="1" dirty="0" smtClean="0">
                <a:latin typeface="Kruti Dev 010" pitchFamily="2" charset="0"/>
              </a:rPr>
              <a:t> fn[</a:t>
            </a:r>
            <a:r>
              <a:rPr lang="en-US" sz="2000" b="1" dirty="0" err="1" smtClean="0">
                <a:latin typeface="Kruti Dev 010" pitchFamily="2" charset="0"/>
              </a:rPr>
              <a:t>krk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gS</a:t>
            </a:r>
            <a:r>
              <a:rPr lang="en-US" sz="2000" b="1" dirty="0" smtClean="0">
                <a:latin typeface="Kruti Dev 010" pitchFamily="2" charset="0"/>
              </a:rPr>
              <a:t>] </a:t>
            </a:r>
            <a:r>
              <a:rPr lang="en-US" sz="2000" b="1" dirty="0" err="1" smtClean="0">
                <a:latin typeface="Kruti Dev 010" pitchFamily="2" charset="0"/>
              </a:rPr>
              <a:t>rks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Nk</a:t>
            </a:r>
            <a:r>
              <a:rPr lang="en-US" sz="2000" b="1" dirty="0" smtClean="0">
                <a:latin typeface="Kruti Dev 010" pitchFamily="2" charset="0"/>
              </a:rPr>
              <a:t>= </a:t>
            </a:r>
            <a:r>
              <a:rPr lang="en-US" sz="2000" b="1" dirty="0" err="1" smtClean="0">
                <a:latin typeface="Kruti Dev 010" pitchFamily="2" charset="0"/>
              </a:rPr>
              <a:t>bl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tk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v‚uykbu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iSEusV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ldrs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gSaA</a:t>
            </a:r>
            <a:r>
              <a:rPr lang="en-US" sz="2000" b="1" dirty="0" smtClean="0">
                <a:latin typeface="Kruti Dev 010" pitchFamily="2" charset="0"/>
              </a:rPr>
              <a:t> —</a:t>
            </a:r>
            <a:r>
              <a:rPr lang="en-US" sz="2000" b="1" dirty="0" err="1" smtClean="0">
                <a:latin typeface="Kruti Dev 010" pitchFamily="2" charset="0"/>
              </a:rPr>
              <a:t>i;k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 Slide 8(</a:t>
            </a:r>
            <a:r>
              <a:rPr lang="en-US" b="1" dirty="0" smtClean="0"/>
              <a:t>Step 1:- (iii) </a:t>
            </a:r>
            <a:r>
              <a:rPr lang="en-US" b="1" dirty="0" smtClean="0">
                <a:latin typeface="+mj-lt"/>
              </a:rPr>
              <a:t>)</a:t>
            </a:r>
            <a:r>
              <a:rPr lang="en-US" sz="2000" b="1" dirty="0" smtClean="0">
                <a:latin typeface="Kruti Dev 010" pitchFamily="2" charset="0"/>
              </a:rPr>
              <a:t>ns[</a:t>
            </a:r>
            <a:r>
              <a:rPr lang="en-US" sz="2000" b="1" dirty="0" err="1" smtClean="0">
                <a:latin typeface="Kruti Dev 010" pitchFamily="2" charset="0"/>
              </a:rPr>
              <a:t>ksa</a:t>
            </a:r>
            <a:endParaRPr lang="en-US" sz="2000" b="1" dirty="0">
              <a:latin typeface="Kruti Dev 01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 descr="C:\Users\123\Desktop\admission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2467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3879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(iii)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800600"/>
            <a:ext cx="8991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ruti Dev 010" pitchFamily="2" charset="0"/>
              </a:rPr>
              <a:t>;fn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ikl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+mj-lt"/>
              </a:rPr>
              <a:t>Challan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bR;kfn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fMVsy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ugha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Slide No 10 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viuk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Detail</a:t>
            </a:r>
            <a:r>
              <a:rPr lang="en-US" sz="2800" b="1" dirty="0" smtClean="0">
                <a:latin typeface="Kruti Dev 010" pitchFamily="2" charset="0"/>
              </a:rPr>
              <a:t> irk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] </a:t>
            </a:r>
            <a:r>
              <a:rPr lang="en-US" sz="2800" b="1" dirty="0" err="1" smtClean="0">
                <a:latin typeface="Kruti Dev 010" pitchFamily="2" charset="0"/>
              </a:rPr>
              <a:t>D;ksafd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r>
              <a:rPr lang="en-US" sz="2800" b="1" dirty="0" err="1" smtClean="0">
                <a:latin typeface="Kruti Dev 010" pitchFamily="2" charset="0"/>
              </a:rPr>
              <a:t>dHkh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mudk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+mj-lt"/>
              </a:rPr>
              <a:t>Challan</a:t>
            </a:r>
            <a:r>
              <a:rPr lang="en-US" sz="2400" b="1" dirty="0" smtClean="0">
                <a:latin typeface="+mj-lt"/>
              </a:rPr>
              <a:t> Already Generate </a:t>
            </a:r>
            <a:r>
              <a:rPr lang="en-US" sz="2800" b="1" dirty="0" err="1" smtClean="0">
                <a:latin typeface="Kruti Dev 010" pitchFamily="2" charset="0"/>
              </a:rPr>
              <a:t>crkrk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endParaRPr lang="en-US" sz="28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Slide No 14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iwjk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ckn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dks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Transaction No</a:t>
            </a:r>
            <a:r>
              <a:rPr lang="en-US" sz="2800" b="1" dirty="0" smtClean="0">
                <a:latin typeface="Kruti Dev 010" pitchFamily="2" charset="0"/>
              </a:rPr>
              <a:t> fey </a:t>
            </a:r>
            <a:r>
              <a:rPr lang="en-US" sz="2800" b="1" dirty="0" err="1" smtClean="0">
                <a:latin typeface="Kruti Dev 010" pitchFamily="2" charset="0"/>
              </a:rPr>
              <a:t>tkrk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] </a:t>
            </a:r>
            <a:r>
              <a:rPr lang="en-US" sz="2800" b="1" dirty="0" err="1" smtClean="0">
                <a:latin typeface="Kruti Dev 010" pitchFamily="2" charset="0"/>
              </a:rPr>
              <a:t>vc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+mj-lt"/>
              </a:rPr>
              <a:t>  Slide No 10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 Second Step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r>
              <a:rPr lang="en-US" sz="2800" b="1" dirty="0" smtClean="0">
                <a:latin typeface="Kruti Dev 010" pitchFamily="2" charset="0"/>
              </a:rPr>
              <a:t> ;</a:t>
            </a:r>
            <a:r>
              <a:rPr lang="en-US" sz="2800" b="1" dirty="0" err="1" smtClean="0">
                <a:latin typeface="Kruti Dev 010" pitchFamily="2" charset="0"/>
              </a:rPr>
              <a:t>gk</a:t>
            </a:r>
            <a:r>
              <a:rPr lang="en-US" sz="2800" b="1" dirty="0" smtClean="0">
                <a:latin typeface="Kruti Dev 010" pitchFamily="2" charset="0"/>
              </a:rPr>
              <a:t>¡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viuh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lkjh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Details Like Educational Qualification, Photo, Signature, etc Update &amp; Upload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A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9218" name="Picture 2" descr="C:\Users\123\Desktop\admission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496175" cy="5210175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3048000" y="4648200"/>
            <a:ext cx="4419600" cy="15240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Students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Complete Detail 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1600" b="1" dirty="0" smtClean="0">
                <a:solidFill>
                  <a:schemeClr val="tx1"/>
                </a:solidFill>
              </a:rPr>
              <a:t>Fill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C:\Users\123\Desktop\admission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56" y="1447800"/>
            <a:ext cx="8921044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 descr="C:\Users\123\Desktop\admission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53" y="685800"/>
            <a:ext cx="9192553" cy="45479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5174" y="6010870"/>
            <a:ext cx="832022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Kruti Dev 010" pitchFamily="2" charset="0"/>
              </a:rPr>
              <a:t>;</a:t>
            </a:r>
            <a:r>
              <a:rPr lang="en-US" sz="5400" b="1" dirty="0" err="1" smtClean="0">
                <a:latin typeface="Kruti Dev 010" pitchFamily="2" charset="0"/>
              </a:rPr>
              <a:t>gk</a:t>
            </a:r>
            <a:r>
              <a:rPr lang="en-US" sz="5400" b="1" dirty="0" smtClean="0">
                <a:latin typeface="Kruti Dev 010" pitchFamily="2" charset="0"/>
              </a:rPr>
              <a:t>¡ </a:t>
            </a:r>
            <a:r>
              <a:rPr lang="en-US" sz="4400" b="1" dirty="0" smtClean="0"/>
              <a:t>Step C:- (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) Complete </a:t>
            </a:r>
            <a:r>
              <a:rPr lang="en-US" sz="5400" b="1" dirty="0" err="1" smtClean="0">
                <a:latin typeface="Kruti Dev 010" pitchFamily="2" charset="0"/>
              </a:rPr>
              <a:t>gksrk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gSA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endParaRPr lang="en-US" sz="5400" b="1" dirty="0"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60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Kruti Dev 010" pitchFamily="2" charset="0"/>
              </a:rPr>
              <a:t>var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iwjk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Hkj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rc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/>
              <a:t>Complete Form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fçaVvkmV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r>
              <a:rPr lang="en-US" sz="2400" b="1" dirty="0" smtClean="0">
                <a:latin typeface="Kruti Dev 010" pitchFamily="2" charset="0"/>
              </a:rPr>
              <a:t>,</a:t>
            </a:r>
            <a:r>
              <a:rPr lang="en-US" sz="2400" b="1" dirty="0" err="1" smtClean="0">
                <a:latin typeface="Kruti Dev 010" pitchFamily="2" charset="0"/>
              </a:rPr>
              <a:t>oa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pqus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gq</a:t>
            </a:r>
            <a:r>
              <a:rPr lang="en-US" sz="2400" b="1" dirty="0" smtClean="0">
                <a:latin typeface="Kruti Dev 010" pitchFamily="2" charset="0"/>
              </a:rPr>
              <a:t>, v/;;u </a:t>
            </a:r>
            <a:r>
              <a:rPr lang="en-US" sz="2400" b="1" dirty="0" err="1" smtClean="0">
                <a:latin typeface="Kruti Dev 010" pitchFamily="2" charset="0"/>
              </a:rPr>
              <a:t>dsaæ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lHkh</a:t>
            </a:r>
            <a:r>
              <a:rPr lang="en-US" sz="2400" b="1" dirty="0" smtClean="0">
                <a:latin typeface="Kruti Dev 010" pitchFamily="2" charset="0"/>
              </a:rPr>
              <a:t> t:jh </a:t>
            </a:r>
            <a:r>
              <a:rPr lang="en-US" sz="2400" b="1" dirty="0" err="1" smtClean="0">
                <a:latin typeface="Kruti Dev 010" pitchFamily="2" charset="0"/>
              </a:rPr>
              <a:t>layXudksa</a:t>
            </a:r>
            <a:r>
              <a:rPr lang="en-US" sz="2400" b="1" dirty="0" smtClean="0">
                <a:latin typeface="Kruti Dev 010" pitchFamily="2" charset="0"/>
              </a:rPr>
              <a:t> d </a:t>
            </a:r>
            <a:r>
              <a:rPr lang="en-US" sz="2400" b="1" dirty="0" err="1" smtClean="0">
                <a:latin typeface="Kruti Dev 010" pitchFamily="2" charset="0"/>
              </a:rPr>
              <a:t>lkFk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2831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(ii)</a:t>
            </a:r>
            <a:endParaRPr lang="en-US" sz="3600" b="1" dirty="0"/>
          </a:p>
        </p:txBody>
      </p:sp>
      <p:pic>
        <p:nvPicPr>
          <p:cNvPr id="12290" name="Picture 2" descr="C:\Users\123\Desktop\admission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7543800" cy="5857875"/>
          </a:xfrm>
          <a:prstGeom prst="rect">
            <a:avLst/>
          </a:prstGeom>
          <a:noFill/>
        </p:spPr>
      </p:pic>
      <p:sp>
        <p:nvSpPr>
          <p:cNvPr id="5" name="Line Callout 2 4"/>
          <p:cNvSpPr/>
          <p:nvPr/>
        </p:nvSpPr>
        <p:spPr>
          <a:xfrm>
            <a:off x="4419600" y="2971800"/>
            <a:ext cx="4343400" cy="3048000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Same Procedure as in First Year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457200"/>
            <a:ext cx="9040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388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(iii)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8490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Follow Slide 10 Instruction to get detail.</a:t>
            </a:r>
            <a:endParaRPr 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3857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</a:t>
            </a:r>
            <a:endParaRPr lang="en-US" sz="36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2590800"/>
            <a:ext cx="535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3657600"/>
            <a:ext cx="5343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25" y="4648200"/>
            <a:ext cx="3495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5" y="5715000"/>
            <a:ext cx="3476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8750" y="4724400"/>
            <a:ext cx="3448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5715000"/>
            <a:ext cx="3476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685800"/>
            <a:ext cx="274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600200"/>
            <a:ext cx="2867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4572000" y="990600"/>
            <a:ext cx="1371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1981200"/>
            <a:ext cx="1371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0" y="990600"/>
            <a:ext cx="457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" y="2971800"/>
            <a:ext cx="838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315" idx="1"/>
          </p:cNvCxnSpPr>
          <p:nvPr/>
        </p:nvCxnSpPr>
        <p:spPr>
          <a:xfrm flipV="1">
            <a:off x="76200" y="4110038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5725" y="5178426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6200" y="6245226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-2858294" y="3924300"/>
            <a:ext cx="5867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0" y="6781800"/>
            <a:ext cx="449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82194" y="5943600"/>
            <a:ext cx="1828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95800" y="50292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95800" y="6248400"/>
            <a:ext cx="68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914400" y="2743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19800" y="35814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0600" y="4800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57150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81600" y="4648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0" y="5943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f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72200" y="838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j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96000" y="1752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k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192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+mj-lt"/>
              </a:rPr>
              <a:t>Slide No 22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gesa</a:t>
            </a:r>
            <a:r>
              <a:rPr lang="en-US" sz="2400" b="1" dirty="0" smtClean="0">
                <a:latin typeface="Kruti Dev 010" pitchFamily="2" charset="0"/>
              </a:rPr>
              <a:t> /;</a:t>
            </a:r>
            <a:r>
              <a:rPr lang="en-US" sz="2400" b="1" dirty="0" err="1" smtClean="0">
                <a:latin typeface="Kruti Dev 010" pitchFamily="2" charset="0"/>
              </a:rPr>
              <a:t>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ns[</a:t>
            </a:r>
            <a:r>
              <a:rPr lang="en-US" sz="2400" b="1" dirty="0" err="1" smtClean="0">
                <a:latin typeface="Kruti Dev 010" pitchFamily="2" charset="0"/>
              </a:rPr>
              <a:t>kuk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gksxk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cgqr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lkjh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xyfr;ka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blesa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ik;h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njvly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</a:t>
            </a:r>
            <a:r>
              <a:rPr lang="en-US" sz="2400" b="1" dirty="0" smtClean="0">
                <a:latin typeface="+mj-lt"/>
              </a:rPr>
              <a:t> Second Year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Mfe'ku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ysus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fy</a:t>
            </a:r>
            <a:r>
              <a:rPr lang="en-US" sz="2400" b="1" dirty="0" smtClean="0">
                <a:latin typeface="Kruti Dev 010" pitchFamily="2" charset="0"/>
              </a:rPr>
              <a:t>, </a:t>
            </a:r>
            <a:r>
              <a:rPr lang="en-US" sz="2400" b="1" dirty="0" err="1" smtClean="0">
                <a:latin typeface="Kruti Dev 010" pitchFamily="2" charset="0"/>
              </a:rPr>
              <a:t>vkrs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+mj-lt"/>
              </a:rPr>
              <a:t>Challan</a:t>
            </a:r>
            <a:r>
              <a:rPr lang="en-US" sz="2400" b="1" dirty="0" smtClean="0">
                <a:latin typeface="+mj-lt"/>
              </a:rPr>
              <a:t> Already Generate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crkrk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rFkk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lgh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lwpuk</a:t>
            </a:r>
            <a:r>
              <a:rPr lang="en-US" sz="2400" b="1" dirty="0" smtClean="0">
                <a:latin typeface="Kruti Dev 010" pitchFamily="2" charset="0"/>
              </a:rPr>
              <a:t> u </a:t>
            </a:r>
            <a:r>
              <a:rPr lang="en-US" sz="2400" b="1" dirty="0" err="1" smtClean="0">
                <a:latin typeface="Kruti Dev 010" pitchFamily="2" charset="0"/>
              </a:rPr>
              <a:t>gksus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oa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feyus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Kruti Dev 010" pitchFamily="2" charset="0"/>
              </a:rPr>
              <a:t>dkj.k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Mostly Slide No 22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(a) or (c)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pys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nsrs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gSaA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slh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fLrfFk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Payment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ijUrq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Mfe'ku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ugha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irk ] </a:t>
            </a:r>
            <a:r>
              <a:rPr lang="en-US" sz="2400" b="1" dirty="0" err="1" smtClean="0">
                <a:latin typeface="Kruti Dev 010" pitchFamily="2" charset="0"/>
              </a:rPr>
              <a:t>D;ksafd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jftLVªs'ku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ços'k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çfØ;k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ek</a:t>
            </a:r>
            <a:r>
              <a:rPr lang="en-US" sz="2400" b="1" dirty="0" smtClean="0">
                <a:latin typeface="Kruti Dev 010" pitchFamily="2" charset="0"/>
              </a:rPr>
              <a:t>/;e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ugha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gksrk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fQj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ijs'kkuh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lkeuk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iM+rk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000" b="1" dirty="0" smtClean="0">
                <a:latin typeface="+mj-lt"/>
              </a:rPr>
              <a:t>Allahabad Main Campus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jhtuy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ls.Vj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rkfd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ijs'kkfu;ka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nwj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lds</a:t>
            </a:r>
            <a:r>
              <a:rPr lang="en-US" sz="2400" b="1" dirty="0" smtClean="0">
                <a:latin typeface="Kruti Dev 010" pitchFamily="2" charset="0"/>
              </a:rPr>
              <a:t>]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3857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</a:t>
            </a:r>
            <a:endParaRPr 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 descr="C:\Users\123\Desktop\admission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8577"/>
            <a:ext cx="8829676" cy="5209423"/>
          </a:xfrm>
          <a:prstGeom prst="rect">
            <a:avLst/>
          </a:prstGeom>
          <a:noFill/>
        </p:spPr>
      </p:pic>
      <p:sp>
        <p:nvSpPr>
          <p:cNvPr id="4" name="Line Callout 2 3"/>
          <p:cNvSpPr/>
          <p:nvPr/>
        </p:nvSpPr>
        <p:spPr>
          <a:xfrm>
            <a:off x="3429000" y="914400"/>
            <a:ext cx="5715000" cy="4267200"/>
          </a:xfrm>
          <a:prstGeom prst="borderCallout2">
            <a:avLst>
              <a:gd name="adj1" fmla="val 18750"/>
              <a:gd name="adj2" fmla="val -373"/>
              <a:gd name="adj3" fmla="val 18750"/>
              <a:gd name="adj4" fmla="val -16667"/>
              <a:gd name="adj5" fmla="val 85634"/>
              <a:gd name="adj6" fmla="val -32339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Admission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lkjh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çfØ;k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iwjh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dEiyhV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Q‚eZ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LVMh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ls.Vj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LVwMsaV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;s irk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x;k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Enrollment No Generate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x;k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tcfd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wfuoflZVh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osclkbV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bldk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fn;k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ftlls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=] v/;;u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vkfn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fe'ku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Qksu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dsoy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wfuoflZVh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osclkbV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tkdj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Fill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ml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fyLV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ujksbyesaV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uacj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bR;kfn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76200"/>
            <a:ext cx="9334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Enrollment Number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rFkk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smtClean="0">
                <a:latin typeface="+mj-lt"/>
              </a:rPr>
              <a:t>Paper detail etc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dSls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çkIr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djsaA</a:t>
            </a:r>
            <a:endParaRPr lang="en-US" sz="32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 descr="C:\Users\123\Desktop\admissi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38250"/>
            <a:ext cx="9144001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6479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Details of Students with Enrollment No.</a:t>
            </a:r>
            <a:endParaRPr lang="en-US" sz="4000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Gaurav\Desktop\adm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66198"/>
            <a:ext cx="9144000" cy="52393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(iv)-(a)</a:t>
            </a:r>
            <a:endParaRPr lang="en-US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(iv)-(a)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3412"/>
            <a:ext cx="9144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29225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Kruti Dev 010" pitchFamily="2" charset="0"/>
              </a:rPr>
              <a:t>;g </a:t>
            </a:r>
            <a:r>
              <a:rPr lang="en-US" b="1" dirty="0" err="1" smtClean="0">
                <a:latin typeface="Kruti Dev 010" pitchFamily="2" charset="0"/>
              </a:rPr>
              <a:t>dsoy</a:t>
            </a:r>
            <a:r>
              <a:rPr lang="en-US" b="1" dirty="0" smtClean="0">
                <a:latin typeface="Kruti Dev 010" pitchFamily="2" charset="0"/>
              </a:rPr>
              <a:t> mu </a:t>
            </a:r>
            <a:r>
              <a:rPr lang="en-US" b="1" dirty="0" err="1" smtClean="0">
                <a:latin typeface="Kruti Dev 010" pitchFamily="2" charset="0"/>
              </a:rPr>
              <a:t>Nk</a:t>
            </a:r>
            <a:r>
              <a:rPr lang="en-US" b="1" dirty="0" smtClean="0">
                <a:latin typeface="Kruti Dev 010" pitchFamily="2" charset="0"/>
              </a:rPr>
              <a:t>=</a:t>
            </a:r>
            <a:r>
              <a:rPr lang="en-US" b="1" dirty="0" err="1" smtClean="0">
                <a:latin typeface="Kruti Dev 010" pitchFamily="2" charset="0"/>
              </a:rPr>
              <a:t>ksa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fy</a:t>
            </a:r>
            <a:r>
              <a:rPr lang="en-US" b="1" dirty="0" smtClean="0">
                <a:latin typeface="Kruti Dev 010" pitchFamily="2" charset="0"/>
              </a:rPr>
              <a:t>, </a:t>
            </a:r>
            <a:r>
              <a:rPr lang="en-US" b="1" dirty="0" err="1" smtClean="0">
                <a:latin typeface="Kruti Dev 010" pitchFamily="2" charset="0"/>
              </a:rPr>
              <a:t>gSa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:-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1"/>
            <a:ext cx="441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1. </a:t>
            </a:r>
            <a:r>
              <a:rPr lang="en-US" b="1" dirty="0" err="1" smtClean="0">
                <a:latin typeface="Kruti Dev 010" pitchFamily="2" charset="0"/>
              </a:rPr>
              <a:t>ftudk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Maximum duration over 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gks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x;k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80579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2. </a:t>
            </a:r>
            <a:r>
              <a:rPr lang="en-US" b="1" dirty="0" err="1" smtClean="0">
                <a:latin typeface="Kruti Dev 010" pitchFamily="2" charset="0"/>
              </a:rPr>
              <a:t>ftudk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fdlh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Year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dk</a:t>
            </a:r>
            <a:r>
              <a:rPr lang="en-US" b="1" dirty="0" smtClean="0">
                <a:latin typeface="Kruti Dev 010" pitchFamily="2" charset="0"/>
              </a:rPr>
              <a:t> ,</a:t>
            </a:r>
            <a:r>
              <a:rPr lang="en-US" b="1" dirty="0" err="1" smtClean="0">
                <a:latin typeface="Kruti Dev 010" pitchFamily="2" charset="0"/>
              </a:rPr>
              <a:t>Mfe'ku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ugha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gqvk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vkSj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/>
              <a:t>Maximum duration over 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gks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x;k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3495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(iv)-(c)</a:t>
            </a:r>
            <a:endParaRPr lang="en-US" sz="3600" b="1" dirty="0"/>
          </a:p>
        </p:txBody>
      </p:sp>
      <p:sp>
        <p:nvSpPr>
          <p:cNvPr id="6" name="Line Callout 1 5"/>
          <p:cNvSpPr/>
          <p:nvPr/>
        </p:nvSpPr>
        <p:spPr>
          <a:xfrm>
            <a:off x="3733800" y="1828800"/>
            <a:ext cx="4800600" cy="3124200"/>
          </a:xfrm>
          <a:prstGeom prst="borderCallout1">
            <a:avLst>
              <a:gd name="adj1" fmla="val 7829"/>
              <a:gd name="adj2" fmla="val -373"/>
              <a:gd name="adj3" fmla="val 112500"/>
              <a:gd name="adj4" fmla="val -38333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dk;Z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;s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dh] ;fn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xyrh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ysrk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ijUrq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nwljs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pkgrk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ftldh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igys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okys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t~;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knk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rc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ckdh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/;e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03A61-F930-40AE-BC4B-74FADDF0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879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(iv)-(j)</a:t>
            </a:r>
            <a:endParaRPr lang="en-US" sz="3600" b="1" dirty="0"/>
          </a:p>
        </p:txBody>
      </p:sp>
      <p:sp>
        <p:nvSpPr>
          <p:cNvPr id="6" name="Line Callout 1 5"/>
          <p:cNvSpPr/>
          <p:nvPr/>
        </p:nvSpPr>
        <p:spPr>
          <a:xfrm>
            <a:off x="3733800" y="1828800"/>
            <a:ext cx="4800600" cy="3124200"/>
          </a:xfrm>
          <a:prstGeom prst="borderCallout1">
            <a:avLst>
              <a:gd name="adj1" fmla="val 7829"/>
              <a:gd name="adj2" fmla="val -373"/>
              <a:gd name="adj3" fmla="val 112500"/>
              <a:gd name="adj4" fmla="val -38333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/;e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v/;;u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ifjorZu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vafre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frfFk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v/;;u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ifjorZu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fu/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kkZfjr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kqYd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tkrk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0"/>
            <a:ext cx="274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24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3476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30269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 (f)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828800"/>
            <a:ext cx="0" cy="1676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1828800"/>
            <a:ext cx="6019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Re-Registration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Re-Admission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;fn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Re-Registration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Re-Admission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ysrk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ysfdu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irk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rc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5950" y="-206375"/>
            <a:ext cx="10377488" cy="72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-609600" y="533400"/>
            <a:ext cx="2133600" cy="3200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;gk¡ ij fDyd djuk gSA 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498096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1.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uke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ifjorZu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lEcU</a:t>
            </a:r>
            <a:r>
              <a:rPr lang="en-US" sz="2800" b="1" dirty="0" smtClean="0">
                <a:latin typeface="Kruti Dev 010" pitchFamily="2" charset="0"/>
              </a:rPr>
              <a:t>/k </a:t>
            </a:r>
            <a:r>
              <a:rPr lang="en-US" sz="2800" b="1" dirty="0" err="1" smtClean="0">
                <a:latin typeface="Kruti Dev 010" pitchFamily="2" charset="0"/>
              </a:rPr>
              <a:t>esa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dksbZ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uhps</a:t>
            </a:r>
            <a:r>
              <a:rPr lang="en-US" sz="2800" b="1" dirty="0" smtClean="0">
                <a:latin typeface="Kruti Dev 010" pitchFamily="2" charset="0"/>
              </a:rPr>
              <a:t> fn, x, </a:t>
            </a:r>
          </a:p>
          <a:p>
            <a:r>
              <a:rPr lang="en-US" sz="2400" b="1" dirty="0" smtClean="0">
                <a:latin typeface="+mj-lt"/>
              </a:rPr>
              <a:t>      E-Mail Id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laidZ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Bhd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endParaRPr lang="en-US" sz="2800" b="1" dirty="0" smtClean="0">
              <a:latin typeface="Kruti Dev 010" pitchFamily="2" charset="0"/>
            </a:endParaRPr>
          </a:p>
          <a:p>
            <a:r>
              <a:rPr lang="en-US" sz="2800" b="1" dirty="0" smtClean="0">
                <a:latin typeface="+mj-lt"/>
              </a:rPr>
              <a:t>              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uprtouadmission@gmail.com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8458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Payment Update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i'pkr</a:t>
            </a:r>
            <a:r>
              <a:rPr lang="en-US" sz="2800" b="1" dirty="0" smtClean="0">
                <a:latin typeface="Kruti Dev 010" pitchFamily="2" charset="0"/>
              </a:rPr>
              <a:t> ] </a:t>
            </a:r>
            <a:r>
              <a:rPr lang="en-US" sz="2800" b="1" dirty="0" err="1" smtClean="0">
                <a:latin typeface="Kruti Dev 010" pitchFamily="2" charset="0"/>
              </a:rPr>
              <a:t>isesaV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viMsV</a:t>
            </a:r>
            <a:r>
              <a:rPr lang="en-US" sz="2800" b="1" dirty="0" smtClean="0">
                <a:latin typeface="Kruti Dev 010" pitchFamily="2" charset="0"/>
              </a:rPr>
              <a:t> u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fLrfFk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/Step 2</a:t>
            </a:r>
            <a:r>
              <a:rPr lang="en-US" sz="2800" b="1" dirty="0" smtClean="0">
                <a:latin typeface="Kruti Dev 010" pitchFamily="2" charset="0"/>
              </a:rPr>
              <a:t>  u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fLrfFk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isesaV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lEcU</a:t>
            </a:r>
            <a:r>
              <a:rPr lang="en-US" sz="2800" b="1" dirty="0" smtClean="0">
                <a:latin typeface="Kruti Dev 010" pitchFamily="2" charset="0"/>
              </a:rPr>
              <a:t>/</a:t>
            </a:r>
            <a:r>
              <a:rPr lang="en-US" sz="2800" b="1" dirty="0" err="1" smtClean="0">
                <a:latin typeface="Kruti Dev 010" pitchFamily="2" charset="0"/>
              </a:rPr>
              <a:t>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leL;kvksa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fy</a:t>
            </a:r>
            <a:r>
              <a:rPr lang="en-US" sz="2800" b="1" dirty="0" smtClean="0">
                <a:latin typeface="Kruti Dev 010" pitchFamily="2" charset="0"/>
              </a:rPr>
              <a:t>, </a:t>
            </a:r>
            <a:r>
              <a:rPr lang="en-US" sz="2800" b="1" dirty="0" err="1" smtClean="0">
                <a:latin typeface="Kruti Dev 010" pitchFamily="2" charset="0"/>
              </a:rPr>
              <a:t>uhps</a:t>
            </a:r>
            <a:r>
              <a:rPr lang="en-US" sz="2800" b="1" dirty="0" smtClean="0">
                <a:latin typeface="Kruti Dev 010" pitchFamily="2" charset="0"/>
              </a:rPr>
              <a:t> fn, x, </a:t>
            </a:r>
            <a:r>
              <a:rPr lang="en-US" sz="2800" b="1" dirty="0" smtClean="0"/>
              <a:t>E-Mail Id</a:t>
            </a:r>
            <a:r>
              <a:rPr lang="en-US" sz="32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laidZ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fd;k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r>
              <a:rPr lang="en-US" sz="2800" b="1" dirty="0" smtClean="0">
                <a:latin typeface="+mj-lt"/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uprtouadmission@gmail.com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290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13520" y="76200"/>
            <a:ext cx="654698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Kruti Dev 010" pitchFamily="2" charset="0"/>
              </a:rPr>
              <a:t>;g </a:t>
            </a:r>
            <a:r>
              <a:rPr lang="en-US" sz="4000" b="1" dirty="0" err="1" smtClean="0">
                <a:latin typeface="Kruti Dev 010" pitchFamily="2" charset="0"/>
              </a:rPr>
              <a:t>fo'ofo|ky</a:t>
            </a:r>
            <a:r>
              <a:rPr lang="en-US" sz="4000" b="1" dirty="0" smtClean="0">
                <a:latin typeface="Kruti Dev 010" pitchFamily="2" charset="0"/>
              </a:rPr>
              <a:t>; dh </a:t>
            </a:r>
            <a:r>
              <a:rPr lang="en-US" sz="4000" b="1" dirty="0" err="1" smtClean="0">
                <a:latin typeface="Kruti Dev 010" pitchFamily="2" charset="0"/>
              </a:rPr>
              <a:t>osclkbV</a:t>
            </a:r>
            <a:r>
              <a:rPr lang="en-US" sz="4000" b="1" dirty="0" smtClean="0">
                <a:latin typeface="Kruti Dev 010" pitchFamily="2" charset="0"/>
              </a:rPr>
              <a:t> gSA 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DE\Desktop\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59435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68992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vc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ge</a:t>
            </a:r>
            <a:r>
              <a:rPr lang="en-US" sz="4000" b="1" dirty="0" smtClean="0">
                <a:latin typeface="Kruti Dev 010" pitchFamily="2" charset="0"/>
              </a:rPr>
              <a:t> ços'k dh </a:t>
            </a:r>
            <a:r>
              <a:rPr lang="en-US" sz="4000" b="1" dirty="0" err="1" smtClean="0">
                <a:latin typeface="Kruti Dev 010" pitchFamily="2" charset="0"/>
              </a:rPr>
              <a:t>çfØ;k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dks</a:t>
            </a:r>
            <a:r>
              <a:rPr lang="en-US" sz="4000" b="1" dirty="0" smtClean="0">
                <a:latin typeface="Kruti Dev 010" pitchFamily="2" charset="0"/>
              </a:rPr>
              <a:t> le&gt;</a:t>
            </a:r>
            <a:r>
              <a:rPr lang="en-US" sz="4000" b="1" dirty="0" err="1" smtClean="0">
                <a:latin typeface="Kruti Dev 010" pitchFamily="2" charset="0"/>
              </a:rPr>
              <a:t>rs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gSaA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endParaRPr lang="en-US" sz="4000" b="1" dirty="0">
              <a:latin typeface="Kruti Dev 01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735488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0" y="2362200"/>
            <a:ext cx="7086600" cy="1905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ços'k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çfØ;k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çkjEHk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, ;gk¡ ij fDyd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48290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Step 1:-</a:t>
            </a:r>
            <a:endParaRPr lang="en-US" sz="3200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1200"/>
            <a:ext cx="9062780" cy="41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04800" y="1143000"/>
            <a:ext cx="24384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fyad ços'k ijh{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ços'k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29000" y="609600"/>
            <a:ext cx="22860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;g fyad ços'k ijh{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24600" y="685800"/>
            <a:ext cx="24384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fyad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lkekU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 ços'k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762000"/>
            <a:ext cx="1295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28600"/>
            <a:ext cx="1219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28600"/>
            <a:ext cx="1219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70220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“C”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esa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pkj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v‚I'ku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feysaxsA</a:t>
            </a:r>
            <a:endParaRPr lang="en-US" sz="4400" b="1" dirty="0">
              <a:latin typeface="Kruti Dev 01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7640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38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24384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1" y="2438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4384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Up Arrow 7"/>
          <p:cNvSpPr/>
          <p:nvPr/>
        </p:nvSpPr>
        <p:spPr>
          <a:xfrm>
            <a:off x="0" y="3962400"/>
            <a:ext cx="19050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çFke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esa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ços'k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s-E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286000" y="3962400"/>
            <a:ext cx="19050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f}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r`rh;k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esa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ços'k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s-E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95800" y="3962400"/>
            <a:ext cx="19812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;fn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pkyku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igys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tsusjsV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rksA</a:t>
            </a:r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705600" y="3581400"/>
            <a:ext cx="2438400" cy="3276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iqu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%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iathdj.k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(ii)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(iii)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(iv)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z="2800" b="1" smtClean="0"/>
              <a:pPr/>
              <a:t>7</a:t>
            </a:fld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8600"/>
            <a:ext cx="21603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1027" name="Picture 3" descr="C:\Users\123\Desktop\admission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5" y="1219200"/>
            <a:ext cx="9033675" cy="3486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I Agree Click </a:t>
            </a:r>
            <a:r>
              <a:rPr lang="en-US" sz="4000" b="1" dirty="0" err="1" smtClean="0">
                <a:latin typeface="Kruti Dev 010" pitchFamily="2" charset="0"/>
              </a:rPr>
              <a:t>ij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djuk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vkSj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smtClean="0">
                <a:latin typeface="+mj-lt"/>
              </a:rPr>
              <a:t>Proceed Button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smtClean="0"/>
              <a:t>Click </a:t>
            </a:r>
            <a:r>
              <a:rPr lang="en-US" sz="4000" b="1" dirty="0" err="1" smtClean="0">
                <a:latin typeface="Kruti Dev 010" pitchFamily="2" charset="0"/>
              </a:rPr>
              <a:t>djds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vkxs</a:t>
            </a:r>
            <a:r>
              <a:rPr lang="en-US" sz="4000" b="1" dirty="0" smtClean="0">
                <a:latin typeface="Kruti Dev 010" pitchFamily="2" charset="0"/>
              </a:rPr>
              <a:t> c&lt;+ </a:t>
            </a:r>
            <a:r>
              <a:rPr lang="en-US" sz="4000" b="1" dirty="0" err="1" smtClean="0">
                <a:latin typeface="Kruti Dev 010" pitchFamily="2" charset="0"/>
              </a:rPr>
              <a:t>tkuk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admission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467600" cy="5476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7620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>
          <a:xfrm>
            <a:off x="2590800" y="3505200"/>
            <a:ext cx="6400800" cy="3352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Button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djds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vkxs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c&lt;+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tkrk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gSAblesa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jftLVªs'ku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276600" y="685800"/>
            <a:ext cx="47244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Challan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Detail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295400"/>
            <a:ext cx="4572000" cy="1752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Students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Complete Detail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Fill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1195</Words>
  <Application>Microsoft Office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Digvijay</dc:creator>
  <cp:lastModifiedBy>DELL</cp:lastModifiedBy>
  <cp:revision>101</cp:revision>
  <dcterms:created xsi:type="dcterms:W3CDTF">2018-05-08T11:41:17Z</dcterms:created>
  <dcterms:modified xsi:type="dcterms:W3CDTF">2021-07-09T08:08:58Z</dcterms:modified>
</cp:coreProperties>
</file>